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744"/>
  </p:normalViewPr>
  <p:slideViewPr>
    <p:cSldViewPr snapToGrid="0">
      <p:cViewPr varScale="1">
        <p:scale>
          <a:sx n="116" d="100"/>
          <a:sy n="116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1206c160-009f-4d23-8076-031e756c6dba" providerId="ADAL" clId="{ED6B14D3-1F0E-784E-A0AF-B52F82D01862}"/>
    <pc:docChg chg="modSld">
      <pc:chgData name="Ashley Beisiegel" userId="1206c160-009f-4d23-8076-031e756c6dba" providerId="ADAL" clId="{ED6B14D3-1F0E-784E-A0AF-B52F82D01862}" dt="2022-09-16T14:57:31.918" v="39" actId="20577"/>
      <pc:docMkLst>
        <pc:docMk/>
      </pc:docMkLst>
      <pc:sldChg chg="modSp mod">
        <pc:chgData name="Ashley Beisiegel" userId="1206c160-009f-4d23-8076-031e756c6dba" providerId="ADAL" clId="{ED6B14D3-1F0E-784E-A0AF-B52F82D01862}" dt="2022-09-16T14:57:31.918" v="39" actId="20577"/>
        <pc:sldMkLst>
          <pc:docMk/>
          <pc:sldMk cId="2108154660" sldId="256"/>
        </pc:sldMkLst>
        <pc:spChg chg="mod">
          <ac:chgData name="Ashley Beisiegel" userId="1206c160-009f-4d23-8076-031e756c6dba" providerId="ADAL" clId="{ED6B14D3-1F0E-784E-A0AF-B52F82D01862}" dt="2022-09-16T14:57:31.918" v="39" actId="20577"/>
          <ac:spMkLst>
            <pc:docMk/>
            <pc:sldMk cId="2108154660" sldId="256"/>
            <ac:spMk id="2" creationId="{8EBBE289-482D-4F43-147D-68670D2E9432}"/>
          </ac:spMkLst>
        </pc:spChg>
      </pc:sldChg>
      <pc:sldChg chg="modSp mod">
        <pc:chgData name="Ashley Beisiegel" userId="1206c160-009f-4d23-8076-031e756c6dba" providerId="ADAL" clId="{ED6B14D3-1F0E-784E-A0AF-B52F82D01862}" dt="2022-09-16T14:56:59.534" v="30" actId="1076"/>
        <pc:sldMkLst>
          <pc:docMk/>
          <pc:sldMk cId="1522615502" sldId="259"/>
        </pc:sldMkLst>
        <pc:spChg chg="mod">
          <ac:chgData name="Ashley Beisiegel" userId="1206c160-009f-4d23-8076-031e756c6dba" providerId="ADAL" clId="{ED6B14D3-1F0E-784E-A0AF-B52F82D01862}" dt="2022-09-16T14:56:59.534" v="30" actId="1076"/>
          <ac:spMkLst>
            <pc:docMk/>
            <pc:sldMk cId="1522615502" sldId="259"/>
            <ac:spMk id="3" creationId="{FE481749-ED66-18B8-57E8-E4391CFE36C9}"/>
          </ac:spMkLst>
        </pc:spChg>
      </pc:sldChg>
      <pc:sldChg chg="modSp mod">
        <pc:chgData name="Ashley Beisiegel" userId="1206c160-009f-4d23-8076-031e756c6dba" providerId="ADAL" clId="{ED6B14D3-1F0E-784E-A0AF-B52F82D01862}" dt="2022-09-16T14:57:06.481" v="31" actId="403"/>
        <pc:sldMkLst>
          <pc:docMk/>
          <pc:sldMk cId="123651778" sldId="260"/>
        </pc:sldMkLst>
        <pc:spChg chg="mod">
          <ac:chgData name="Ashley Beisiegel" userId="1206c160-009f-4d23-8076-031e756c6dba" providerId="ADAL" clId="{ED6B14D3-1F0E-784E-A0AF-B52F82D01862}" dt="2022-09-16T14:57:06.481" v="31" actId="403"/>
          <ac:spMkLst>
            <pc:docMk/>
            <pc:sldMk cId="123651778" sldId="260"/>
            <ac:spMk id="3" creationId="{AC256309-7443-4165-90AD-D614121553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7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6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558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5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953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9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BE289-482D-4F43-147D-68670D2E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7536" y="1231894"/>
            <a:ext cx="7789615" cy="4339177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8000" kern="1200" dirty="0">
                <a:latin typeface="+mj-lt"/>
                <a:ea typeface="+mj-ea"/>
                <a:cs typeface="+mj-cs"/>
              </a:rPr>
              <a:t>Spotlight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C011AF-B469-F2DC-955F-1D699646AC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24643" b="19053"/>
          <a:stretch/>
        </p:blipFill>
        <p:spPr>
          <a:xfrm>
            <a:off x="7552944" y="2276644"/>
            <a:ext cx="3995592" cy="22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0593-6F17-1A5D-6A23-668E3332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592592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8B90-7704-5308-4945-006AF89D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3" y="1785257"/>
            <a:ext cx="11541210" cy="38123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PFE is a program that creates opportunities for service, fosters intergenerational friendships, and provides tuition assistance.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Students are paired with an older adult (mentor) in your community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and mentor spend time together each week doing various activities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and mentor gain a valuable lifelong friendship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receives tuition assistance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	K-8 earning potential = $1320 per year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	9-12 earning potential = $1600 per year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5714104B-B264-A25E-3915-724CDD5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54945"/>
            <a:ext cx="2630857" cy="414811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Testimonial Video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3" name="Online Media 102" descr="PFE Impact">
            <a:hlinkClick r:id="" action="ppaction://media"/>
            <a:extLst>
              <a:ext uri="{FF2B5EF4-FFF2-40B4-BE49-F238E27FC236}">
                <a16:creationId xmlns:a16="http://schemas.microsoft.com/office/drawing/2014/main" id="{12E4168F-C29C-41AC-449D-D1DEADA862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9937" y="1354945"/>
            <a:ext cx="7726450" cy="4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1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30ED-701D-3220-4EFA-C16F6468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98653"/>
            <a:ext cx="10178322" cy="1075864"/>
          </a:xfrm>
        </p:spPr>
        <p:txBody>
          <a:bodyPr>
            <a:normAutofit/>
          </a:bodyPr>
          <a:lstStyle/>
          <a:p>
            <a:r>
              <a:rPr lang="en-US" sz="5000" dirty="0"/>
              <a:t>How Can the church family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1749-ED66-18B8-57E8-E4391CFE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2" y="1909217"/>
            <a:ext cx="10862631" cy="3593591"/>
          </a:xfrm>
        </p:spPr>
        <p:txBody>
          <a:bodyPr>
            <a:normAutofit/>
          </a:bodyPr>
          <a:lstStyle/>
          <a:p>
            <a:r>
              <a:rPr lang="en-US" sz="2400" dirty="0"/>
              <a:t>Volunteer to be a PFE mentor</a:t>
            </a:r>
          </a:p>
          <a:p>
            <a:r>
              <a:rPr lang="en-US" sz="2400" dirty="0"/>
              <a:t>Recommend others who might enjoy being a PFE mentor (friend, grandparent, etc.)</a:t>
            </a:r>
          </a:p>
          <a:p>
            <a:r>
              <a:rPr lang="en-US" sz="2400" dirty="0"/>
              <a:t>Participate in school fundraisers that help with contributing funds for tuition assistance</a:t>
            </a:r>
          </a:p>
          <a:p>
            <a:r>
              <a:rPr lang="en-US" sz="2400" dirty="0"/>
              <a:t>Check if your local PFE team needs support with the program</a:t>
            </a:r>
          </a:p>
        </p:txBody>
      </p:sp>
    </p:spTree>
    <p:extLst>
      <p:ext uri="{BB962C8B-B14F-4D97-AF65-F5344CB8AC3E}">
        <p14:creationId xmlns:p14="http://schemas.microsoft.com/office/powerpoint/2010/main" val="15226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8DF3-8C3F-21CA-979B-6F0C4C2E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79675"/>
            <a:ext cx="10178322" cy="994841"/>
          </a:xfrm>
        </p:spPr>
        <p:txBody>
          <a:bodyPr/>
          <a:lstStyle/>
          <a:p>
            <a:r>
              <a:rPr lang="en-US" dirty="0"/>
              <a:t>PFE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6309-7443-4165-90AD-D6141215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School Principal: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PFE Coordinator: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1236517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6" ma:contentTypeDescription="Create a new document." ma:contentTypeScope="" ma:versionID="a885cf8a7541b0f9a28a9c6b1714b8b8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0d5e41cb2cea3c7ec560ceb134c6e66e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D97F1B-1B19-405A-9299-1292AB0F7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A30F2-360E-47FE-B9F7-24BACA845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1592</TotalTime>
  <Words>144</Words>
  <Application>Microsoft Macintosh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Spotlight</vt:lpstr>
      <vt:lpstr>How It Works</vt:lpstr>
      <vt:lpstr>Testimonial Video</vt:lpstr>
      <vt:lpstr>How Can the church family help?</vt:lpstr>
      <vt:lpstr>PFE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PFE Spotlight</dc:title>
  <dc:creator>Ashley Beisiegel</dc:creator>
  <cp:lastModifiedBy>Ashley Beisiegel</cp:lastModifiedBy>
  <cp:revision>15</cp:revision>
  <cp:lastPrinted>2022-08-15T18:55:57Z</cp:lastPrinted>
  <dcterms:created xsi:type="dcterms:W3CDTF">2022-08-04T13:37:56Z</dcterms:created>
  <dcterms:modified xsi:type="dcterms:W3CDTF">2022-09-16T14:57:40Z</dcterms:modified>
</cp:coreProperties>
</file>